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70" r:id="rId3"/>
    <p:sldId id="286" r:id="rId4"/>
    <p:sldId id="414" r:id="rId5"/>
    <p:sldId id="415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D58CC-DF66-49D4-BD85-A083DD4A35EF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E4F09-8853-40AB-A04F-9F4B0057B1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99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zie je als mogelijke oorzaak?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0E39-78CE-4F87-9C29-34E0F4A8F6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9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90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300B0-2A87-496E-B60F-D8CDAA5CEC99}" type="slidenum">
              <a:rPr lang="nl-NL" smtClean="0">
                <a:solidFill>
                  <a:srgbClr val="000000"/>
                </a:solidFill>
              </a:rPr>
              <a:pPr eaLnBrk="1" hangingPunct="1"/>
              <a:t>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D82259-1AEF-4FBD-BF92-BE651A8D451C}" type="datetime1">
              <a:rPr lang="nl-NL" smtClean="0">
                <a:solidFill>
                  <a:prstClr val="black"/>
                </a:solidFill>
              </a:rPr>
              <a:pPr/>
              <a:t>17-2-2021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/>
                </a:solidFill>
              </a:rPr>
              <a:t>Astellas</a:t>
            </a:r>
          </a:p>
        </p:txBody>
      </p:sp>
    </p:spTree>
    <p:extLst>
      <p:ext uri="{BB962C8B-B14F-4D97-AF65-F5344CB8AC3E}">
        <p14:creationId xmlns:p14="http://schemas.microsoft.com/office/powerpoint/2010/main" val="109196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FFA1-0AF7-4C36-AB5C-E897B987138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31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Voorbeeld heftruck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98A9-2E2E-40D5-A026-5C1A1574199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18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3F918-78B5-4FE9-9B95-F08132AB2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FBB5D8-FB4F-43BB-BC48-A55D7E045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76F5F-FA24-4866-98D6-E377B72A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E57900-7959-4AA6-A4FD-8DB88ECB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90E47B-252F-48AD-BCF8-E6C4752F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34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850D3-9EF8-4845-A7D0-07DF8EA0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3BB64A-E90B-4150-8238-CCFF9FEE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44E80C-19F3-46F4-AD75-F71FE07E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054520-F26E-4E52-A996-41FEC3E9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B490F1-E371-48C3-AAB8-F53074C8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70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22FD36-3F5E-4F64-9947-F9D4B8087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8A7984-3F13-4053-AD5B-2654A551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DED758-5433-4A5F-BB3A-90191C36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297F63-A2E4-494A-8735-8C6F1BD5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AD0CD4-4B19-485B-AC2A-30DFCFC7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93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248CC-C4E1-427F-ACC7-D1566221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AF4F26-9415-496B-9C2C-0766BF50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726E3-C4BB-416A-B4E8-96070DAC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FEBA76-E00A-4A50-A41C-752FE626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0A9BA4-4CA6-4F01-99F2-0DB0BE91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88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2BF24-92DE-4FB5-8C72-1E0257CB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36E39F-C177-4272-AEA7-6CFB06FD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97B70-06ED-4BB9-BDC7-04B502CE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1BC123-F763-4587-9A49-195A097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C45FD-4C91-42DE-B22D-9FB0742C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90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7770E-6001-4C63-8469-F4C1036B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4FCD39-CCDC-4532-A7A2-7B55AC64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DDBAF6-17DA-4D0D-9DBF-EF6579644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0301AE-296A-4651-99CF-E78191E3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2AC5FA-0157-4FCD-9F75-EF9A722E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3EFB6F-BF57-4B73-A2A4-B657A692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13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9EBF-F34D-4872-AD78-0B85E829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64E990-5BE9-45AE-A237-B02333C1A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F534DC-CDCE-4B2E-9106-0FDDAADC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2B70F1-D38F-49F5-A7B4-190858B7B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9B02DA-E954-48F4-B24B-79DD50007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2F0651D-1E9E-48BE-AC9C-FF791D8A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BEDF37C-13F0-4343-9DD6-20572100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C309CB-60F0-497F-9E29-0BA53D0B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19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BD4D0-03BA-41AA-A14A-87104F51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C7C238-6710-4BD5-A0C5-65042491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694498-7E91-41E2-B3D3-EE889BAE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C5E68F-2329-41B6-860F-CB17C46F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1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F37301-A82A-474F-AE10-B4FB7270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A1580B6-C6FA-4B8A-8755-D3B68391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EF4E62-C083-47CF-826A-0CD77304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93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4D1AC-B26F-40F8-8921-4DB448CD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CCDFE-8676-41EC-AB4F-E876590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10B022-7CEB-478E-A24D-AF0F61D08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14348A-0789-4C1E-BC83-0C93BA78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3D1367-B522-4312-966B-04E85233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79B2B2-0701-4C75-9B33-15D76D9D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56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D25A9-F19E-4B78-9800-7AFA800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11FB60-C09C-402D-8399-F70EBED03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ECF305-DF6B-44AF-8F6B-1D7780F4F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92BEBE-6E8A-4E87-A933-56BF68C8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86E225-6851-4DBC-A980-AB982430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DD5B8C-B27F-481F-9A9D-FEACCDFE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69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BA162A-655F-4F2A-A08E-A7E0CBED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FB7035-5040-47A7-8F42-E2E161C57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158838-92F1-4E5B-B7F4-6760705BC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BCDF-CE94-49BC-938F-8335C23C9726}" type="datetimeFigureOut">
              <a:rPr lang="nl-NL" smtClean="0"/>
              <a:t>17-2-2021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1594E-25F1-4EB5-A6CA-5FB473C63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8157E-CB6F-4BA3-B4FD-60A30BF8D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05B3-8F8B-4448-9B01-229051AE51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8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0" y="1"/>
            <a:ext cx="2812262" cy="13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utje 200 miljoen bb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3833" y="1268760"/>
            <a:ext cx="3139413" cy="17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24025" y="1548607"/>
            <a:ext cx="8229600" cy="3313112"/>
          </a:xfrm>
        </p:spPr>
        <p:txBody>
          <a:bodyPr/>
          <a:lstStyle/>
          <a:p>
            <a:pPr eaLnBrk="1" hangingPunct="1"/>
            <a:r>
              <a:rPr lang="nl-NL" dirty="0"/>
              <a:t>We </a:t>
            </a:r>
            <a:r>
              <a:rPr lang="nl-NL" dirty="0" err="1"/>
              <a:t>all</a:t>
            </a:r>
            <a:r>
              <a:rPr lang="nl-NL" dirty="0"/>
              <a:t> make </a:t>
            </a:r>
            <a:r>
              <a:rPr lang="nl-NL" dirty="0" err="1"/>
              <a:t>mistakes</a:t>
            </a:r>
            <a:endParaRPr lang="nl-NL" dirty="0"/>
          </a:p>
          <a:p>
            <a:pPr eaLnBrk="1" hangingPunct="1"/>
            <a:r>
              <a:rPr lang="nl-NL" dirty="0"/>
              <a:t>It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industrial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.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go.</a:t>
            </a:r>
          </a:p>
          <a:p>
            <a:pPr eaLnBrk="1" hangingPunct="1"/>
            <a:r>
              <a:rPr lang="nl-NL" dirty="0" err="1"/>
              <a:t>Degree</a:t>
            </a:r>
            <a:r>
              <a:rPr lang="nl-NL" dirty="0"/>
              <a:t> of </a:t>
            </a:r>
            <a:r>
              <a:rPr lang="nl-NL" dirty="0" err="1"/>
              <a:t>sympathy</a:t>
            </a:r>
            <a:endParaRPr lang="nl-NL" dirty="0"/>
          </a:p>
          <a:p>
            <a:pPr eaLnBrk="1" hangingPunct="1"/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happens</a:t>
            </a:r>
            <a:r>
              <a:rPr lang="nl-NL" dirty="0"/>
              <a:t> on a </a:t>
            </a:r>
            <a:r>
              <a:rPr lang="nl-NL" dirty="0" err="1"/>
              <a:t>daily</a:t>
            </a:r>
            <a:r>
              <a:rPr lang="nl-NL" dirty="0"/>
              <a:t> basis</a:t>
            </a:r>
          </a:p>
          <a:p>
            <a:pPr eaLnBrk="1" hangingPunct="1"/>
            <a:r>
              <a:rPr lang="nl-NL" dirty="0" err="1"/>
              <a:t>Mostly</a:t>
            </a:r>
            <a:r>
              <a:rPr lang="nl-NL" dirty="0"/>
              <a:t> on a small </a:t>
            </a:r>
            <a:r>
              <a:rPr lang="nl-NL" dirty="0" err="1"/>
              <a:t>scale</a:t>
            </a:r>
            <a:endParaRPr lang="nl-NL" dirty="0"/>
          </a:p>
          <a:p>
            <a:pPr eaLnBrk="1" hangingPunct="1"/>
            <a:r>
              <a:rPr lang="nl-NL" dirty="0" err="1"/>
              <a:t>Costs</a:t>
            </a:r>
            <a:r>
              <a:rPr lang="nl-NL" dirty="0"/>
              <a:t> are </a:t>
            </a:r>
            <a:r>
              <a:rPr lang="nl-NL" dirty="0" err="1"/>
              <a:t>swallowed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E371515-23A0-4A5A-9C28-3E3DC5FFA920}"/>
              </a:ext>
            </a:extLst>
          </p:cNvPr>
          <p:cNvSpPr txBox="1"/>
          <p:nvPr/>
        </p:nvSpPr>
        <p:spPr>
          <a:xfrm>
            <a:off x="1419225" y="519014"/>
            <a:ext cx="836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De mensen die aan het woord kwamen waren allemaal vertrouwd met dergelijke fouten!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D1570F4-4A06-44C8-B20F-EDE75BFED8CE}"/>
              </a:ext>
            </a:extLst>
          </p:cNvPr>
          <p:cNvSpPr txBox="1"/>
          <p:nvPr/>
        </p:nvSpPr>
        <p:spPr>
          <a:xfrm>
            <a:off x="1724025" y="5238750"/>
            <a:ext cx="638175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Tot nu toe was de doos met geluk niet leeg.</a:t>
            </a:r>
          </a:p>
        </p:txBody>
      </p:sp>
    </p:spTree>
    <p:extLst>
      <p:ext uri="{BB962C8B-B14F-4D97-AF65-F5344CB8AC3E}">
        <p14:creationId xmlns:p14="http://schemas.microsoft.com/office/powerpoint/2010/main" val="41875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2800" b="1"/>
              <a:t>Twee verschillende processen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026406"/>
            <a:ext cx="2987145" cy="823912"/>
          </a:xfrm>
        </p:spPr>
        <p:txBody>
          <a:bodyPr/>
          <a:lstStyle/>
          <a:p>
            <a:r>
              <a:rPr lang="nl-NL"/>
              <a:t>Incidentonderzoek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2" y="2024237"/>
            <a:ext cx="2890664" cy="2497843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12644" y="1026406"/>
            <a:ext cx="5183188" cy="823912"/>
          </a:xfrm>
        </p:spPr>
        <p:txBody>
          <a:bodyPr/>
          <a:lstStyle/>
          <a:p>
            <a:r>
              <a:rPr lang="nl-NL"/>
              <a:t>Leren van incidenten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44" y="2024236"/>
            <a:ext cx="6959373" cy="4026607"/>
          </a:xfrm>
        </p:spPr>
      </p:pic>
    </p:spTree>
    <p:extLst>
      <p:ext uri="{BB962C8B-B14F-4D97-AF65-F5344CB8AC3E}">
        <p14:creationId xmlns:p14="http://schemas.microsoft.com/office/powerpoint/2010/main" val="414366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E7436-CE20-4C44-A11A-75E5DD7B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Oefenen met ‘zoiets’</a:t>
            </a:r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8B06D373-73F0-4511-8BA4-2DF70E1F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90688"/>
            <a:ext cx="8299844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95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83</Words>
  <Application>Microsoft Office PowerPoint</Application>
  <PresentationFormat>Breedbeeld</PresentationFormat>
  <Paragraphs>20</Paragraphs>
  <Slides>5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Twee verschillende processen</vt:lpstr>
      <vt:lpstr>Oefenen met ‘zoiets’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John Vollenbroek</dc:creator>
  <cp:lastModifiedBy>John Vollenbroek</cp:lastModifiedBy>
  <cp:revision>2</cp:revision>
  <dcterms:created xsi:type="dcterms:W3CDTF">2021-02-17T08:08:37Z</dcterms:created>
  <dcterms:modified xsi:type="dcterms:W3CDTF">2021-02-17T08:30:31Z</dcterms:modified>
</cp:coreProperties>
</file>